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413" y="142876"/>
            <a:ext cx="8455025" cy="1058863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525" y="1198564"/>
            <a:ext cx="6400800" cy="611187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1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9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8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9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0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82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82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9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8600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267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267200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9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8600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006600" y="1825625"/>
            <a:ext cx="5130800" cy="3848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699125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2672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9DEA1B2-6473-48EA-A77D-D91074E5F6D9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F5E619EE-F6FD-43C6-BCEB-B52E88C3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What </a:t>
            </a:r>
            <a:r>
              <a:rPr lang="en-US" sz="5400" b="1" dirty="0" err="1"/>
              <a:t>AboutThis</a:t>
            </a:r>
            <a:r>
              <a:rPr lang="en-US" sz="5400" b="1" dirty="0"/>
              <a:t> Man?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John 21:15-24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Context Of The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Peter had been informed that he must come to “Love” Jesus beyond a fondness of friendship to the devotion of the selfless love He had shown to them in order to FEED HIS SHEEP - Jn 21:15-17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Context Of The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Peter is informed he will die a terrible death in old age for the name of Christ - </a:t>
            </a:r>
            <a:r>
              <a:rPr lang="en-US" sz="4000" dirty="0" err="1"/>
              <a:t>Jn</a:t>
            </a:r>
            <a:r>
              <a:rPr lang="en-US" sz="4000" dirty="0"/>
              <a:t> 21:18-19</a:t>
            </a:r>
          </a:p>
          <a:p>
            <a:r>
              <a:rPr lang="en-US" sz="4000" dirty="0"/>
              <a:t>Peter refers to another disciple - </a:t>
            </a:r>
            <a:r>
              <a:rPr lang="en-US" sz="4000" dirty="0" err="1"/>
              <a:t>Jn</a:t>
            </a:r>
            <a:r>
              <a:rPr lang="en-US" sz="4000" dirty="0"/>
              <a:t> 21:20, 24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Question Was: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“What about this man?” - Jn 21:21</a:t>
            </a:r>
          </a:p>
          <a:p>
            <a:r>
              <a:rPr lang="en-US" sz="4000" dirty="0"/>
              <a:t>Some thoughts on the question...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EAC62A-E505-469B-8443-B0D1DAC3946F}"/>
              </a:ext>
            </a:extLst>
          </p:cNvPr>
          <p:cNvSpPr/>
          <p:nvPr/>
        </p:nvSpPr>
        <p:spPr>
          <a:xfrm>
            <a:off x="1435608" y="3657600"/>
            <a:ext cx="749808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If Peter would die a terrible death for Christ's cause, would it be unfair if John didn't also similarly suffer?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DCB37C-650E-4385-8F73-156F3009AD84}"/>
              </a:ext>
            </a:extLst>
          </p:cNvPr>
          <p:cNvSpPr/>
          <p:nvPr/>
        </p:nvSpPr>
        <p:spPr>
          <a:xfrm>
            <a:off x="1435608" y="3657600"/>
            <a:ext cx="749808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If Peter suffered and John didn't, would that make Christ one who has favorites, protecting John in a way he did not protect Peter?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F93A35-355A-4EF8-9B5D-98F56ECB84C2}"/>
              </a:ext>
            </a:extLst>
          </p:cNvPr>
          <p:cNvSpPr/>
          <p:nvPr/>
        </p:nvSpPr>
        <p:spPr>
          <a:xfrm>
            <a:off x="1435608" y="3657600"/>
            <a:ext cx="749808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must recognize that such questions go beyond the realm of our understanding, and we dare not question God’s wisdom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Consider Jesus'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implication that Jesus would have favorites did not receive an answer – it was not worthy of one</a:t>
            </a:r>
          </a:p>
          <a:p>
            <a:r>
              <a:rPr lang="en-US" sz="4000" dirty="0"/>
              <a:t>Peter understood later God is no respecter of persons - Acts 10:34-5</a:t>
            </a:r>
          </a:p>
          <a:p>
            <a:r>
              <a:rPr lang="en-US" sz="4000" dirty="0"/>
              <a:t>But there was an issue of personal responsibility here - </a:t>
            </a:r>
            <a:r>
              <a:rPr lang="en-US" sz="4000" dirty="0" err="1"/>
              <a:t>Jn</a:t>
            </a:r>
            <a:r>
              <a:rPr lang="en-US" sz="4000" dirty="0"/>
              <a:t> 21:22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Must We Conclude From This?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We have personal responsibility before God for things done in our lives</a:t>
            </a:r>
          </a:p>
          <a:p>
            <a:r>
              <a:rPr lang="en-US" sz="3500" dirty="0"/>
              <a:t>This is not changed ONE BIT by those who shirk their duty or are not faithful o their responsibilities</a:t>
            </a:r>
          </a:p>
          <a:p>
            <a:r>
              <a:rPr lang="en-US" sz="3500" dirty="0"/>
              <a:t>There is a right way to deal with shortcomings of others, which is NOT what Peter did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5861992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lobalTalk_co_04_PowerPlugs_Template_8au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balTalk_co_04_PowerPlugs_Template_8aux.v17.12.s.potx" id="{E1B6CC27-2AFF-4E78-AC46-889934024102}" vid="{B2A07DCD-22CC-4E5A-B286-7F686FE092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GlobalTalk_co_04_PowerPlugs_Template_8aux.v18.01.s</Template>
  <TotalTime>35</TotalTime>
  <Words>423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GlobalTalk_co_04_PowerPlugs_Template_8aux.v18.01.s</vt:lpstr>
      <vt:lpstr>What AboutThis Man?</vt:lpstr>
      <vt:lpstr>The Context Of The Question:</vt:lpstr>
      <vt:lpstr>The Context Of The Question:</vt:lpstr>
      <vt:lpstr>The Question Was:  </vt:lpstr>
      <vt:lpstr>Consider Jesus' Answer</vt:lpstr>
      <vt:lpstr>What Must We Conclude From This?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Shall This Man Do?</dc:title>
  <dc:creator>Jack</dc:creator>
  <cp:lastModifiedBy>Jack Critchfield</cp:lastModifiedBy>
  <cp:revision>2</cp:revision>
  <dcterms:created xsi:type="dcterms:W3CDTF">2011-04-03T04:17:26Z</dcterms:created>
  <dcterms:modified xsi:type="dcterms:W3CDTF">2020-05-12T05:31:56Z</dcterms:modified>
</cp:coreProperties>
</file>